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3"/>
  </p:notesMasterIdLst>
  <p:sldIdLst>
    <p:sldId id="256" r:id="rId2"/>
    <p:sldId id="274" r:id="rId3"/>
    <p:sldId id="257" r:id="rId4"/>
    <p:sldId id="258" r:id="rId5"/>
    <p:sldId id="283" r:id="rId6"/>
    <p:sldId id="284" r:id="rId7"/>
    <p:sldId id="285" r:id="rId8"/>
    <p:sldId id="269" r:id="rId9"/>
    <p:sldId id="281" r:id="rId10"/>
    <p:sldId id="282" r:id="rId11"/>
    <p:sldId id="287" r:id="rId12"/>
    <p:sldId id="288" r:id="rId13"/>
    <p:sldId id="289" r:id="rId14"/>
    <p:sldId id="290" r:id="rId15"/>
    <p:sldId id="291" r:id="rId16"/>
    <p:sldId id="293" r:id="rId17"/>
    <p:sldId id="292" r:id="rId18"/>
    <p:sldId id="294" r:id="rId19"/>
    <p:sldId id="299" r:id="rId20"/>
    <p:sldId id="296" r:id="rId21"/>
    <p:sldId id="297" r:id="rId22"/>
    <p:sldId id="298" r:id="rId23"/>
    <p:sldId id="300" r:id="rId24"/>
    <p:sldId id="295" r:id="rId25"/>
    <p:sldId id="259" r:id="rId26"/>
    <p:sldId id="267" r:id="rId27"/>
    <p:sldId id="275" r:id="rId28"/>
    <p:sldId id="286" r:id="rId29"/>
    <p:sldId id="277" r:id="rId30"/>
    <p:sldId id="272" r:id="rId31"/>
    <p:sldId id="271" r:id="rId32"/>
    <p:sldId id="276" r:id="rId33"/>
    <p:sldId id="278" r:id="rId34"/>
    <p:sldId id="279" r:id="rId35"/>
    <p:sldId id="280" r:id="rId36"/>
    <p:sldId id="262" r:id="rId37"/>
    <p:sldId id="261" r:id="rId38"/>
    <p:sldId id="264" r:id="rId39"/>
    <p:sldId id="265" r:id="rId40"/>
    <p:sldId id="266" r:id="rId41"/>
    <p:sldId id="27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20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F3367-17CF-4BB7-821B-A80E13AF8747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1B813-91CB-4310-B525-BAB057BBCF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34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1B813-91CB-4310-B525-BAB057BBCF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7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1B813-91CB-4310-B525-BAB057BBCF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23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8A86-533E-4DFC-A14C-E91F6FD722CB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252B1D-8F9B-4CC5-9BC3-8F390BFE27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8A86-533E-4DFC-A14C-E91F6FD722CB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2B1D-8F9B-4CC5-9BC3-8F390BFE2705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E252B1D-8F9B-4CC5-9BC3-8F390BFE27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8A86-533E-4DFC-A14C-E91F6FD722CB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8A86-533E-4DFC-A14C-E91F6FD722CB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E252B1D-8F9B-4CC5-9BC3-8F390BFE27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8A86-533E-4DFC-A14C-E91F6FD722CB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252B1D-8F9B-4CC5-9BC3-8F390BFE27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1E58A86-533E-4DFC-A14C-E91F6FD722CB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52B1D-8F9B-4CC5-9BC3-8F390BFE27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8A86-533E-4DFC-A14C-E91F6FD722CB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E252B1D-8F9B-4CC5-9BC3-8F390BFE27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8A86-533E-4DFC-A14C-E91F6FD722CB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E252B1D-8F9B-4CC5-9BC3-8F390BFE270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8A86-533E-4DFC-A14C-E91F6FD722CB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252B1D-8F9B-4CC5-9BC3-8F390BFE270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252B1D-8F9B-4CC5-9BC3-8F390BFE27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58A86-533E-4DFC-A14C-E91F6FD722CB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E252B1D-8F9B-4CC5-9BC3-8F390BFE27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1E58A86-533E-4DFC-A14C-E91F6FD722CB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1E58A86-533E-4DFC-A14C-E91F6FD722CB}" type="datetimeFigureOut">
              <a:rPr lang="en-US" smtClean="0"/>
              <a:t>3/1/2019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252B1D-8F9B-4CC5-9BC3-8F390BFE27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trishwyderka/" TargetMode="External"/><Relationship Id="rId2" Type="http://schemas.openxmlformats.org/officeDocument/2006/relationships/hyperlink" Target="mailto:trish@fideliscompanies.co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Tips and Tricks to Finding Contact Information for Your Leads</a:t>
            </a:r>
            <a:br>
              <a:rPr lang="en-US" sz="3400" dirty="0" smtClean="0"/>
            </a:br>
            <a:r>
              <a:rPr lang="en-US" sz="3400" dirty="0"/>
              <a:t/>
            </a:r>
            <a:br>
              <a:rPr lang="en-US" sz="3400" dirty="0"/>
            </a:br>
            <a:endParaRPr lang="en-US" sz="2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293339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0" y="5155919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Trish Wyderka</a:t>
            </a:r>
          </a:p>
          <a:p>
            <a:r>
              <a:rPr lang="en-US" dirty="0" smtClean="0"/>
              <a:t>DFWTRN</a:t>
            </a:r>
          </a:p>
          <a:p>
            <a:r>
              <a:rPr lang="en-US" dirty="0" smtClean="0"/>
              <a:t>March 6,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7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IntelTechniques</a:t>
            </a:r>
            <a:r>
              <a:rPr lang="en-US" dirty="0"/>
              <a:t> – </a:t>
            </a:r>
            <a:r>
              <a:rPr lang="en-US" dirty="0" smtClean="0"/>
              <a:t>Telephone Search </a:t>
            </a:r>
            <a:r>
              <a:rPr lang="en-US" dirty="0"/>
              <a:t>Resources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88" y="1527175"/>
            <a:ext cx="589831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4410" y="6114473"/>
            <a:ext cx="430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https://inteltechniques.com/menu.html</a:t>
            </a:r>
          </a:p>
        </p:txBody>
      </p:sp>
    </p:spTree>
    <p:extLst>
      <p:ext uri="{BB962C8B-B14F-4D97-AF65-F5344CB8AC3E}">
        <p14:creationId xmlns:p14="http://schemas.microsoft.com/office/powerpoint/2010/main" val="560676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Hunter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First 100 free then starts at $34/month for 1000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038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0"/>
            <a:ext cx="4267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0317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Melissa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Melissa helps companies to harness Big Data, legacy data, and people data (names, addresses, phone numbers, and emails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Sign-up free 1000 pts / Paid version available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Favorites to use for research:</a:t>
            </a:r>
          </a:p>
          <a:p>
            <a:pPr lvl="1"/>
            <a:r>
              <a:rPr lang="en-US" dirty="0" smtClean="0"/>
              <a:t>Business &amp; Professional:</a:t>
            </a:r>
          </a:p>
          <a:p>
            <a:pPr lvl="2"/>
            <a:r>
              <a:rPr lang="en-US" dirty="0" err="1" smtClean="0"/>
              <a:t>Personator</a:t>
            </a:r>
            <a:r>
              <a:rPr lang="en-US" dirty="0" smtClean="0"/>
              <a:t> Search: Find people nationwide by name, address, phone or email</a:t>
            </a:r>
            <a:endParaRPr lang="en-US" dirty="0"/>
          </a:p>
          <a:p>
            <a:pPr lvl="2"/>
            <a:r>
              <a:rPr lang="en-US" dirty="0" smtClean="0"/>
              <a:t>Global Phone Check: Verify phone numbers worldwide</a:t>
            </a:r>
          </a:p>
          <a:p>
            <a:pPr lvl="2"/>
            <a:r>
              <a:rPr lang="en-US" dirty="0" smtClean="0"/>
              <a:t>Global Email Check: Verify email addresses and get associated name and mailing address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0"/>
            <a:ext cx="1714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683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Melissa - Lookup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1295400"/>
            <a:ext cx="7467600" cy="507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41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Melissa – Address &amp; Street Data </a:t>
            </a:r>
            <a:r>
              <a:rPr lang="en-US" sz="2800" dirty="0" err="1" smtClean="0"/>
              <a:t>Personator</a:t>
            </a:r>
            <a:r>
              <a:rPr lang="en-US" sz="2800" dirty="0" smtClean="0"/>
              <a:t> Search</a:t>
            </a:r>
            <a:endParaRPr lang="en-US" sz="2800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444345" cy="43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350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 a bit further = Finding additional data…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7" y="1524000"/>
            <a:ext cx="8546407" cy="132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4" y="3124200"/>
            <a:ext cx="845153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928255" y="1524000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91310" y="2848737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368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4618"/>
            <a:ext cx="8915400" cy="1066800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Entering the “Don’t try this on your work computer” zone…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795463"/>
            <a:ext cx="57721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1051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434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SpiderFoot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err="1"/>
              <a:t>Spiderfoot</a:t>
            </a:r>
            <a:r>
              <a:rPr lang="en-US" sz="2200" dirty="0"/>
              <a:t> is a tool that automates queries to over 100 public data sources (OSINT) to gather information on IP addresses, domain names and e-mail address and more. The data returned from a </a:t>
            </a:r>
            <a:r>
              <a:rPr lang="en-US" sz="2200" dirty="0" err="1"/>
              <a:t>SpiderFoot</a:t>
            </a:r>
            <a:r>
              <a:rPr lang="en-US" sz="2200" dirty="0"/>
              <a:t> scan will reveal a lot of information about your </a:t>
            </a:r>
            <a:r>
              <a:rPr lang="en-US" sz="2200" dirty="0" smtClean="0"/>
              <a:t>target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Note: YouTube has videos how to set-up </a:t>
            </a:r>
            <a:r>
              <a:rPr lang="en-US" sz="2200" dirty="0" err="1" smtClean="0"/>
              <a:t>SpiderFoot</a:t>
            </a:r>
            <a:r>
              <a:rPr lang="en-US" sz="2200" dirty="0" smtClean="0"/>
              <a:t> for your needs (Linux, Windows etc…)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Why use </a:t>
            </a:r>
            <a:r>
              <a:rPr lang="en-US" dirty="0" err="1" smtClean="0"/>
              <a:t>SpiderFoot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Alternative to verify emails</a:t>
            </a:r>
          </a:p>
          <a:p>
            <a:pPr lvl="1"/>
            <a:r>
              <a:rPr lang="en-US" dirty="0" smtClean="0"/>
              <a:t>Find alternate data on your leads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87618"/>
            <a:ext cx="3276600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747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SpiderFoot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943600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SpiderFoot</a:t>
            </a:r>
            <a:r>
              <a:rPr lang="en-US" dirty="0" smtClean="0"/>
              <a:t> – Getting started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7231175" cy="448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04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Prior Air Force veteran (no, didn’t fly planes – just rode in a lot of them </a:t>
            </a:r>
            <a:r>
              <a:rPr lang="en-US" dirty="0" smtClean="0">
                <a:sym typeface="Wingdings" panose="05000000000000000000" pitchFamily="2" charset="2"/>
              </a:rPr>
              <a:t>)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Expert sourcer for 8 years; cutting-edge electrical engineering technology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LOVE sourcing; addicted to anything Boolean and data mining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Cat mom and sci-fi movie lover</a:t>
            </a: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350" y="4267200"/>
            <a:ext cx="26352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672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SpiderFoot</a:t>
            </a:r>
            <a:r>
              <a:rPr lang="en-US" dirty="0" smtClean="0"/>
              <a:t> - Status</a:t>
            </a:r>
            <a:endParaRPr lang="en-US" dirty="0"/>
          </a:p>
        </p:txBody>
      </p:sp>
      <p:pic>
        <p:nvPicPr>
          <p:cNvPr id="1026" name="Picture 2" descr="C:\Users\trish.wyderka\AppData\Local\Microsoft\Windows\Temporary Internet Files\Content.Outlook\LARB6J4N\20190215_141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23682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498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SpiderFoot</a:t>
            </a:r>
            <a:r>
              <a:rPr lang="en-US" dirty="0" smtClean="0"/>
              <a:t> – User Account on External Site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880" y="4306668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through </a:t>
            </a:r>
            <a:r>
              <a:rPr lang="en-US" dirty="0"/>
              <a:t>various sites that return that would be useful (social media, conference, and professional)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52999"/>
            <a:ext cx="8305800" cy="69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" y="1600200"/>
            <a:ext cx="7040880" cy="257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45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SpiderFoot</a:t>
            </a:r>
            <a:r>
              <a:rPr lang="en-US" dirty="0" smtClean="0"/>
              <a:t> – User Account on External Site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594360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219200" y="2743200"/>
            <a:ext cx="12192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503920" cy="7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917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SpiderFoot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36" y="1447800"/>
            <a:ext cx="5029200" cy="478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867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SpiderFoot</a:t>
            </a:r>
            <a:r>
              <a:rPr lang="en-US" dirty="0" smtClean="0"/>
              <a:t> - Graph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915025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36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/>
              <a:t>Boolean Methods (Google)</a:t>
            </a:r>
            <a:endParaRPr lang="en-US" sz="28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1527048"/>
            <a:ext cx="89154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300" dirty="0" smtClean="0"/>
          </a:p>
          <a:p>
            <a:pPr marL="0" indent="0" algn="ctr">
              <a:buNone/>
            </a:pPr>
            <a:r>
              <a:rPr lang="en-US" sz="2300" dirty="0" smtClean="0"/>
              <a:t>name (contact | email) (“gmail.com | “yahoo.com” | “aol.com”)</a:t>
            </a:r>
          </a:p>
          <a:p>
            <a:pPr marL="0" indent="0" algn="ctr">
              <a:buNone/>
            </a:pPr>
            <a:endParaRPr lang="en-US" sz="2300" dirty="0"/>
          </a:p>
          <a:p>
            <a:pPr marL="0" indent="0" algn="ctr">
              <a:buNone/>
            </a:pPr>
            <a:r>
              <a:rPr lang="en-US" sz="2300" dirty="0" smtClean="0"/>
              <a:t>(email | mailto | contact | phone) * companyname.com “persons name”</a:t>
            </a:r>
          </a:p>
          <a:p>
            <a:pPr marL="0" indent="0" algn="ctr">
              <a:buNone/>
            </a:pPr>
            <a:r>
              <a:rPr lang="en-US" sz="2300" dirty="0"/>
              <a:t>(</a:t>
            </a:r>
            <a:r>
              <a:rPr lang="en-US" sz="2300" dirty="0" err="1"/>
              <a:t>intitle:resume</a:t>
            </a:r>
            <a:r>
              <a:rPr lang="en-US" sz="2300" dirty="0"/>
              <a:t> | </a:t>
            </a:r>
            <a:r>
              <a:rPr lang="en-US" sz="2300" dirty="0" err="1"/>
              <a:t>inurl:resume</a:t>
            </a:r>
            <a:r>
              <a:rPr lang="en-US" sz="2300" dirty="0"/>
              <a:t>) "</a:t>
            </a:r>
            <a:r>
              <a:rPr lang="en-US" sz="2300" dirty="0" err="1"/>
              <a:t>.net</a:t>
            </a:r>
            <a:r>
              <a:rPr lang="en-US" sz="2300" dirty="0"/>
              <a:t> developer" gmail.com | yahoo.com | icloud.com | outlook.com -sample -example</a:t>
            </a:r>
          </a:p>
          <a:p>
            <a:pPr marL="0" indent="0" algn="ctr">
              <a:buNone/>
            </a:pPr>
            <a:endParaRPr lang="en-US" sz="2300" dirty="0"/>
          </a:p>
          <a:p>
            <a:pPr marL="0" indent="0" algn="ctr">
              <a:buNone/>
            </a:pPr>
            <a:r>
              <a:rPr lang="en-US" sz="2300" dirty="0" smtClean="0"/>
              <a:t>(“call at” | “phone number” | “cell phone”) “software developer” –job –jobs –template -sample</a:t>
            </a:r>
          </a:p>
          <a:p>
            <a:pPr marL="0" indent="0" algn="ctr">
              <a:buNone/>
            </a:pPr>
            <a:endParaRPr lang="en-US" sz="2500" dirty="0"/>
          </a:p>
          <a:p>
            <a:pPr marL="0" indent="0" algn="ctr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84492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Boolean Methods (Google</a:t>
            </a:r>
            <a:r>
              <a:rPr lang="en-US" sz="2800" b="1" dirty="0" smtClean="0"/>
              <a:t>) continued…</a:t>
            </a:r>
            <a:endParaRPr lang="en-US" sz="2800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1" y="2436812"/>
            <a:ext cx="71723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754848"/>
            <a:ext cx="8391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(email | mailto | contact | phone) * companyname.com </a:t>
            </a:r>
            <a:r>
              <a:rPr lang="en-US" sz="2200" dirty="0" smtClean="0"/>
              <a:t>“name</a:t>
            </a:r>
            <a:r>
              <a:rPr lang="en-US" sz="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4657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Methods (Google) continued…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(</a:t>
            </a:r>
            <a:r>
              <a:rPr lang="en-US" sz="2200" dirty="0" err="1"/>
              <a:t>intitle:resume</a:t>
            </a:r>
            <a:r>
              <a:rPr lang="en-US" sz="2200" dirty="0"/>
              <a:t> | </a:t>
            </a:r>
            <a:r>
              <a:rPr lang="en-US" sz="2200" dirty="0" err="1"/>
              <a:t>inurl:resume</a:t>
            </a:r>
            <a:r>
              <a:rPr lang="en-US" sz="2200" dirty="0"/>
              <a:t>) "</a:t>
            </a:r>
            <a:r>
              <a:rPr lang="en-US" sz="2200" dirty="0" err="1"/>
              <a:t>.net</a:t>
            </a:r>
            <a:r>
              <a:rPr lang="en-US" sz="2200" dirty="0"/>
              <a:t> developer" gmail.com | yahoo.com | icloud.com | outlook.com -sample -example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7515225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9375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Chrome Extensions!</a:t>
            </a:r>
            <a:endParaRPr lang="en-US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31" y="1774825"/>
            <a:ext cx="56102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51943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can Google Chrome Extensions help 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Extensions </a:t>
            </a:r>
            <a:r>
              <a:rPr lang="en-US" dirty="0"/>
              <a:t>will absolutely give you some time back, and make sourcing, recruiting, employment branding and marketing quite a bit easier. </a:t>
            </a:r>
            <a:endParaRPr lang="en-US" dirty="0" smtClean="0"/>
          </a:p>
          <a:p>
            <a:r>
              <a:rPr lang="en-US" dirty="0" smtClean="0"/>
              <a:t>Find emails and phone numbers to your leads – increase chances of connecting with them.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51273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02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914400"/>
            <a:ext cx="2590800" cy="990600"/>
          </a:xfrm>
        </p:spPr>
        <p:txBody>
          <a:bodyPr/>
          <a:lstStyle/>
          <a:p>
            <a:r>
              <a:rPr lang="en-US" sz="2100" dirty="0" smtClean="0"/>
              <a:t>Today I am going to blow your mind with…</a:t>
            </a:r>
            <a:endParaRPr lang="en-US" sz="21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Methods for finding contact information, including phone numbers and emails: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 </a:t>
            </a:r>
            <a:r>
              <a:rPr lang="en-US" dirty="0"/>
              <a:t>Tools (Free and Paid) to find email or phone numbers for </a:t>
            </a:r>
            <a:r>
              <a:rPr lang="en-US" dirty="0" smtClean="0"/>
              <a:t>leads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 Boolean </a:t>
            </a:r>
            <a:r>
              <a:rPr lang="en-US" dirty="0"/>
              <a:t>Methods (Google)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* Google Chrome </a:t>
            </a:r>
            <a:r>
              <a:rPr lang="en-US" dirty="0" smtClean="0"/>
              <a:t>Extensions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* Bonus! Tools to verify phone numbers and emails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3984" y="685800"/>
            <a:ext cx="4359232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230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Hiretual</a:t>
            </a:r>
            <a:endParaRPr lang="en-US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625" y="1447800"/>
            <a:ext cx="403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Hiretual</a:t>
            </a:r>
            <a:r>
              <a:rPr lang="en-US" dirty="0"/>
              <a:t>: 10 free per week with version; paid version </a:t>
            </a:r>
            <a:r>
              <a:rPr lang="en-US" dirty="0" smtClean="0"/>
              <a:t>available</a:t>
            </a:r>
          </a:p>
          <a:p>
            <a:r>
              <a:rPr lang="en-US" dirty="0" smtClean="0"/>
              <a:t>Potential emails (personal/office) and phone numbers (office/mobile)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95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ContactOut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1371600"/>
            <a:ext cx="403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ContactOut</a:t>
            </a:r>
            <a:r>
              <a:rPr lang="en-US" dirty="0"/>
              <a:t>: 100 free search credits; paid version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120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Lusha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Lusha</a:t>
            </a:r>
            <a:r>
              <a:rPr lang="en-US" dirty="0"/>
              <a:t>: 5 free per month with free version; paid version available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29000"/>
            <a:ext cx="349567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22316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281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Boolean Assistant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/>
          <a:lstStyle/>
          <a:p>
            <a:r>
              <a:rPr lang="en-US" dirty="0" smtClean="0"/>
              <a:t>Find emails for FREE!</a:t>
            </a:r>
          </a:p>
          <a:p>
            <a:endParaRPr lang="en-US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447800"/>
            <a:ext cx="4038600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810000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94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all extensions off (and back on) with a single click</a:t>
            </a:r>
            <a:r>
              <a:rPr lang="en-US" dirty="0" smtClean="0"/>
              <a:t>. – Unclick ones you are not using regularly…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500" dirty="0" smtClean="0"/>
              <a:t>Organize your extensions free with Extensity...</a:t>
            </a:r>
          </a:p>
          <a:p>
            <a:r>
              <a:rPr lang="en-US" sz="2500" dirty="0" smtClean="0"/>
              <a:t>* Keeps your extension organized!</a:t>
            </a:r>
          </a:p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idx="1"/>
          </p:nvPr>
        </p:nvSpPr>
        <p:spPr/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609600"/>
            <a:ext cx="5867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9509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get on the LinkedIn naughty list – be cautious when using extensions!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Highly recommended extension – Nefarious LinkedIn</a:t>
            </a:r>
          </a:p>
          <a:p>
            <a:r>
              <a:rPr lang="en-US" dirty="0" smtClean="0"/>
              <a:t>* Figure </a:t>
            </a:r>
            <a:r>
              <a:rPr lang="en-US" dirty="0"/>
              <a:t>out what extensions LinkedIn is </a:t>
            </a:r>
            <a:r>
              <a:rPr lang="en-US" dirty="0" smtClean="0"/>
              <a:t>scanning </a:t>
            </a:r>
            <a:r>
              <a:rPr lang="en-US" dirty="0"/>
              <a:t>you for.</a:t>
            </a:r>
          </a:p>
          <a:p>
            <a:r>
              <a:rPr lang="en-US" dirty="0" smtClean="0"/>
              <a:t>* When </a:t>
            </a:r>
            <a:r>
              <a:rPr lang="en-US" dirty="0"/>
              <a:t>used on LinkedIn, this extension tells you which extensions LinkedIn is scanning your browser for.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"/>
            <a:ext cx="58674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2989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700" dirty="0" smtClean="0"/>
              <a:t>Bonus!! Tools to Verify Phone Numbers and Emails</a:t>
            </a:r>
            <a:endParaRPr lang="en-US" sz="27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8" y="2743200"/>
            <a:ext cx="6105525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998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Spydialer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Free to use</a:t>
            </a:r>
          </a:p>
          <a:p>
            <a:r>
              <a:rPr lang="en-US" dirty="0" smtClean="0"/>
              <a:t>Allows you to verify phone numbers, people, address and emails</a:t>
            </a:r>
          </a:p>
          <a:p>
            <a:r>
              <a:rPr lang="en-US" dirty="0" smtClean="0"/>
              <a:t>Please note: Phone could be in their spouses name and could be used by your lead. 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447800"/>
            <a:ext cx="4038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4521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Sync.Me (Android/Iphone)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Paid version -$19.99 </a:t>
            </a:r>
            <a:r>
              <a:rPr lang="en-US" dirty="0"/>
              <a:t>per </a:t>
            </a:r>
            <a:r>
              <a:rPr lang="en-US" dirty="0" smtClean="0"/>
              <a:t>year for premium. </a:t>
            </a:r>
          </a:p>
          <a:p>
            <a:r>
              <a:rPr lang="en-US" dirty="0" smtClean="0"/>
              <a:t>Requires you to call the number (great if you have another phone line)</a:t>
            </a:r>
          </a:p>
          <a:p>
            <a:r>
              <a:rPr lang="en-US" dirty="0" smtClean="0"/>
              <a:t>Full report can provide FB, email and more…</a:t>
            </a:r>
          </a:p>
          <a:p>
            <a:r>
              <a:rPr lang="en-US" dirty="0" smtClean="0"/>
              <a:t>(Free version available on internet but does not work on phone)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51" y="1371600"/>
            <a:ext cx="3466547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153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Mr. Number (Android/Iphone)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Free use (Google Play_</a:t>
            </a:r>
          </a:p>
          <a:p>
            <a:r>
              <a:rPr lang="en-US" dirty="0" smtClean="0"/>
              <a:t>Identifies calls</a:t>
            </a:r>
          </a:p>
          <a:p>
            <a:r>
              <a:rPr lang="en-US" dirty="0" smtClean="0"/>
              <a:t>Additional feature, block those spam numbers (or harassing leads)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2057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86000"/>
            <a:ext cx="22955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04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758952"/>
          </a:xfrm>
        </p:spPr>
        <p:txBody>
          <a:bodyPr>
            <a:noAutofit/>
          </a:bodyPr>
          <a:lstStyle/>
          <a:p>
            <a:pPr algn="l"/>
            <a:r>
              <a:rPr lang="en-US" sz="2400" b="1" u="sng" dirty="0"/>
              <a:t>Tools (Free and Paid) </a:t>
            </a:r>
            <a:r>
              <a:rPr lang="en-US" sz="2400" b="1" u="sng" dirty="0" smtClean="0"/>
              <a:t> - Find Emails or Phone Numbers</a:t>
            </a:r>
            <a:endParaRPr lang="en-US" sz="24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270248" cy="4681728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TruePeopleSearch (Free)</a:t>
            </a:r>
          </a:p>
          <a:p>
            <a:pPr lvl="1"/>
            <a:r>
              <a:rPr lang="en-US" dirty="0"/>
              <a:t>https://www.truepeoplesearch.com/</a:t>
            </a:r>
            <a:endParaRPr lang="en-US" dirty="0" smtClean="0"/>
          </a:p>
          <a:p>
            <a:r>
              <a:rPr lang="en-US" dirty="0" err="1" smtClean="0"/>
              <a:t>Cubib</a:t>
            </a:r>
            <a:r>
              <a:rPr lang="en-US" dirty="0" smtClean="0"/>
              <a:t> (Free) </a:t>
            </a:r>
          </a:p>
          <a:p>
            <a:pPr lvl="1"/>
            <a:r>
              <a:rPr lang="en-US" dirty="0"/>
              <a:t>https://cubib.com/</a:t>
            </a:r>
            <a:endParaRPr lang="en-US" dirty="0" smtClean="0"/>
          </a:p>
          <a:p>
            <a:r>
              <a:rPr lang="en-US" dirty="0" smtClean="0"/>
              <a:t>FastPeopleSearch (Free)</a:t>
            </a:r>
          </a:p>
          <a:p>
            <a:pPr lvl="1"/>
            <a:r>
              <a:rPr lang="en-US" dirty="0"/>
              <a:t>https://www.fastpeoplesearch.com/</a:t>
            </a:r>
            <a:endParaRPr lang="en-US" dirty="0" smtClean="0"/>
          </a:p>
          <a:p>
            <a:r>
              <a:rPr lang="en-US" dirty="0" smtClean="0"/>
              <a:t>IntelTechniques (Free)</a:t>
            </a:r>
          </a:p>
          <a:p>
            <a:pPr lvl="1"/>
            <a:r>
              <a:rPr lang="en-US" dirty="0" smtClean="0"/>
              <a:t>Custom Person Search</a:t>
            </a:r>
          </a:p>
          <a:p>
            <a:pPr lvl="1"/>
            <a:r>
              <a:rPr lang="en-US" dirty="0" smtClean="0"/>
              <a:t>Email Search Resources</a:t>
            </a:r>
          </a:p>
          <a:p>
            <a:pPr lvl="1"/>
            <a:r>
              <a:rPr lang="en-US" dirty="0" smtClean="0"/>
              <a:t>Telephone Search Resources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953000"/>
          </a:xfrm>
        </p:spPr>
        <p:txBody>
          <a:bodyPr>
            <a:normAutofit fontScale="77500" lnSpcReduction="20000"/>
          </a:bodyPr>
          <a:lstStyle/>
          <a:p>
            <a:pPr marL="594360" lvl="2" indent="0">
              <a:buNone/>
            </a:pPr>
            <a:endParaRPr lang="en-US" dirty="0" smtClean="0"/>
          </a:p>
          <a:p>
            <a:r>
              <a:rPr lang="en-US" dirty="0" smtClean="0"/>
              <a:t>Hunter (100 free per month; $49 per month for 1K searches)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://hunter.io/</a:t>
            </a:r>
            <a:endParaRPr lang="en-US" dirty="0" smtClean="0"/>
          </a:p>
          <a:p>
            <a:r>
              <a:rPr lang="en-US" dirty="0" smtClean="0"/>
              <a:t>Melissa</a:t>
            </a:r>
          </a:p>
          <a:p>
            <a:pPr lvl="1"/>
            <a:r>
              <a:rPr lang="en-US" dirty="0" smtClean="0"/>
              <a:t>www.melissa.com/v2/lookups</a:t>
            </a:r>
          </a:p>
          <a:p>
            <a:r>
              <a:rPr lang="en-US" dirty="0" err="1" smtClean="0"/>
              <a:t>SpiderFoot</a:t>
            </a:r>
            <a:endParaRPr lang="en-US" dirty="0" smtClean="0"/>
          </a:p>
          <a:p>
            <a:pPr lvl="1"/>
            <a:r>
              <a:rPr lang="en-US" dirty="0" smtClean="0"/>
              <a:t>www.spiderfoot.com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114550" cy="183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447801"/>
            <a:ext cx="1295400" cy="1109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411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CarrierLookup.com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One free search per day</a:t>
            </a:r>
          </a:p>
          <a:p>
            <a:r>
              <a:rPr lang="en-US" dirty="0" smtClean="0"/>
              <a:t>Tells you who the phone carrier is - great for those that can text through their ATS system.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600200"/>
            <a:ext cx="4038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41148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942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Questions?</a:t>
            </a:r>
          </a:p>
          <a:p>
            <a:r>
              <a:rPr lang="en-US" dirty="0" smtClean="0"/>
              <a:t>Thank you!</a:t>
            </a:r>
          </a:p>
          <a:p>
            <a:endParaRPr lang="en-US" dirty="0"/>
          </a:p>
          <a:p>
            <a:r>
              <a:rPr lang="en-US" dirty="0" smtClean="0"/>
              <a:t>Contact me @</a:t>
            </a:r>
          </a:p>
          <a:p>
            <a:r>
              <a:rPr lang="en-US" dirty="0" smtClean="0"/>
              <a:t>Trish Wyderka</a:t>
            </a:r>
          </a:p>
          <a:p>
            <a:r>
              <a:rPr lang="en-US" dirty="0" smtClean="0">
                <a:hlinkClick r:id="rId2"/>
              </a:rPr>
              <a:t>trish@fideliscompanies.com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www.linkedin.com/in/trishwyderka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 smtClean="0"/>
              <a:t>Twitter: @</a:t>
            </a:r>
            <a:r>
              <a:rPr lang="en-US" dirty="0" err="1" smtClean="0"/>
              <a:t>trishhasfun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013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People Search 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876800"/>
          </a:xfrm>
        </p:spPr>
        <p:txBody>
          <a:bodyPr/>
          <a:lstStyle/>
          <a:p>
            <a:r>
              <a:rPr lang="en-US" dirty="0" smtClean="0"/>
              <a:t>Free to use</a:t>
            </a:r>
          </a:p>
          <a:p>
            <a:r>
              <a:rPr lang="en-US" dirty="0" smtClean="0"/>
              <a:t>Mobile and home phone</a:t>
            </a:r>
          </a:p>
          <a:p>
            <a:r>
              <a:rPr lang="en-US" dirty="0" smtClean="0"/>
              <a:t>Email addresses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524000"/>
            <a:ext cx="4038600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0480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614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Cubib</a:t>
            </a:r>
            <a:r>
              <a:rPr lang="en-US" dirty="0" smtClean="0"/>
              <a:t> 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Free to use</a:t>
            </a:r>
          </a:p>
          <a:p>
            <a:r>
              <a:rPr lang="en-US" dirty="0" smtClean="0"/>
              <a:t>Multiple results may return with email and/or phone numbers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600201"/>
            <a:ext cx="403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71800"/>
            <a:ext cx="8686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03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People Search Site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Free site</a:t>
            </a:r>
          </a:p>
          <a:p>
            <a:r>
              <a:rPr lang="en-US" dirty="0" smtClean="0"/>
              <a:t>Enter contact name/location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038600" cy="223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95600"/>
            <a:ext cx="4829991" cy="358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85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IntelTechniques</a:t>
            </a:r>
            <a:r>
              <a:rPr lang="en-US" dirty="0" smtClean="0"/>
              <a:t> – Custom Person Search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896" y="1103929"/>
            <a:ext cx="5955557" cy="496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791200"/>
            <a:ext cx="47053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49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IntelTechniques</a:t>
            </a:r>
            <a:r>
              <a:rPr lang="en-US" dirty="0" smtClean="0"/>
              <a:t> – Email Resources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73" y="1527175"/>
            <a:ext cx="7282941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6019800"/>
            <a:ext cx="4307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https://inteltechniques.com/menu.html</a:t>
            </a:r>
          </a:p>
        </p:txBody>
      </p:sp>
    </p:spTree>
    <p:extLst>
      <p:ext uri="{BB962C8B-B14F-4D97-AF65-F5344CB8AC3E}">
        <p14:creationId xmlns:p14="http://schemas.microsoft.com/office/powerpoint/2010/main" val="34972887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666</TotalTime>
  <Words>987</Words>
  <Application>Microsoft Office PowerPoint</Application>
  <PresentationFormat>On-screen Show (4:3)</PresentationFormat>
  <Paragraphs>143</Paragraphs>
  <Slides>41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Civic</vt:lpstr>
      <vt:lpstr>Tips and Tricks to Finding Contact Information for Your Leads  </vt:lpstr>
      <vt:lpstr>Introduction</vt:lpstr>
      <vt:lpstr>Today I am going to blow your mind with…</vt:lpstr>
      <vt:lpstr>Tools (Free and Paid)  - Find Emails or Phone Numbers</vt:lpstr>
      <vt:lpstr>True People Search Site</vt:lpstr>
      <vt:lpstr>Cubib Site</vt:lpstr>
      <vt:lpstr>Fast People Search Site</vt:lpstr>
      <vt:lpstr>IntelTechniques – Custom Person Search</vt:lpstr>
      <vt:lpstr>IntelTechniques – Email Resources</vt:lpstr>
      <vt:lpstr>IntelTechniques – Telephone Search Resources</vt:lpstr>
      <vt:lpstr>Hunter</vt:lpstr>
      <vt:lpstr>Melissa</vt:lpstr>
      <vt:lpstr>Melissa - Lookup</vt:lpstr>
      <vt:lpstr>Melissa – Address &amp; Street Data Personator Search</vt:lpstr>
      <vt:lpstr>Dig a bit further = Finding additional data…</vt:lpstr>
      <vt:lpstr>Entering the “Don’t try this on your work computer” zone…</vt:lpstr>
      <vt:lpstr>SpiderFoot</vt:lpstr>
      <vt:lpstr>SpiderFoot </vt:lpstr>
      <vt:lpstr>SpiderFoot – Getting started</vt:lpstr>
      <vt:lpstr>SpiderFoot - Status</vt:lpstr>
      <vt:lpstr>SpiderFoot – User Account on External Site</vt:lpstr>
      <vt:lpstr>SpiderFoot – User Account on External Site</vt:lpstr>
      <vt:lpstr>SpiderFoot</vt:lpstr>
      <vt:lpstr>SpiderFoot - Graph</vt:lpstr>
      <vt:lpstr>Boolean Methods (Google)</vt:lpstr>
      <vt:lpstr>Boolean Methods (Google) continued…</vt:lpstr>
      <vt:lpstr>Boolean Methods (Google) continued…</vt:lpstr>
      <vt:lpstr>Google Chrome Extensions!</vt:lpstr>
      <vt:lpstr>How can Google Chrome Extensions help me?</vt:lpstr>
      <vt:lpstr>Hiretual</vt:lpstr>
      <vt:lpstr>ContactOut</vt:lpstr>
      <vt:lpstr>Lusha</vt:lpstr>
      <vt:lpstr>Boolean Assistant </vt:lpstr>
      <vt:lpstr>Turn all extensions off (and back on) with a single click. – Unclick ones you are not using regularly…</vt:lpstr>
      <vt:lpstr>Don’t get on the LinkedIn naughty list – be cautious when using extensions!</vt:lpstr>
      <vt:lpstr>Bonus!! Tools to Verify Phone Numbers and Emails</vt:lpstr>
      <vt:lpstr>Spydialer</vt:lpstr>
      <vt:lpstr>Sync.Me (Android/Iphone)</vt:lpstr>
      <vt:lpstr>Mr. Number (Android/Iphone)</vt:lpstr>
      <vt:lpstr>CarrierLookup.com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Wyderka</dc:creator>
  <cp:lastModifiedBy>Trish Wyderka</cp:lastModifiedBy>
  <cp:revision>50</cp:revision>
  <cp:lastPrinted>2019-02-27T14:58:41Z</cp:lastPrinted>
  <dcterms:created xsi:type="dcterms:W3CDTF">2019-01-14T16:19:11Z</dcterms:created>
  <dcterms:modified xsi:type="dcterms:W3CDTF">2019-03-01T16:31:53Z</dcterms:modified>
</cp:coreProperties>
</file>